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8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13606-A124-4AC7-BBCD-804D96B54279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65C55-888A-4698-ACAC-95D048A41B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43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3A74-2CEB-4DD6-BF7D-56CAD4288476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D42-620D-4EBF-83D8-C797540A0C50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3A74-2CEB-4DD6-BF7D-56CAD4288476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D42-620D-4EBF-83D8-C797540A0C5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3A74-2CEB-4DD6-BF7D-56CAD4288476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D42-620D-4EBF-83D8-C797540A0C5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3A74-2CEB-4DD6-BF7D-56CAD4288476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D42-620D-4EBF-83D8-C797540A0C5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3A74-2CEB-4DD6-BF7D-56CAD4288476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D42-620D-4EBF-83D8-C797540A0C5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3A74-2CEB-4DD6-BF7D-56CAD4288476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D42-620D-4EBF-83D8-C797540A0C5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3A74-2CEB-4DD6-BF7D-56CAD4288476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D42-620D-4EBF-83D8-C797540A0C50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3A74-2CEB-4DD6-BF7D-56CAD4288476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D42-620D-4EBF-83D8-C797540A0C5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3A74-2CEB-4DD6-BF7D-56CAD4288476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D42-620D-4EBF-83D8-C797540A0C5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3A74-2CEB-4DD6-BF7D-56CAD4288476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D42-620D-4EBF-83D8-C797540A0C5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3A74-2CEB-4DD6-BF7D-56CAD4288476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1D42-620D-4EBF-83D8-C797540A0C50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153A74-2CEB-4DD6-BF7D-56CAD4288476}" type="datetimeFigureOut">
              <a:rPr lang="nl-NL" smtClean="0"/>
              <a:t>8-10-2019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AC1D42-620D-4EBF-83D8-C797540A0C5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95835" y="3039581"/>
            <a:ext cx="4721221" cy="212148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nl-NL" sz="2900" b="1" dirty="0" smtClean="0"/>
              <a:t>Heb jij zin om mee te doen</a:t>
            </a:r>
            <a:r>
              <a:rPr lang="nl-NL" sz="2900" b="1" dirty="0" smtClean="0"/>
              <a:t>?</a:t>
            </a:r>
          </a:p>
          <a:p>
            <a:pPr algn="ctr"/>
            <a:r>
              <a:rPr lang="nl-NL" dirty="0" smtClean="0"/>
              <a:t>*</a:t>
            </a:r>
            <a:r>
              <a:rPr lang="nl-NL" dirty="0" smtClean="0"/>
              <a:t>Lasergamen v/a 7 jaar</a:t>
            </a:r>
          </a:p>
          <a:p>
            <a:pPr algn="ctr"/>
            <a:r>
              <a:rPr lang="nl-NL" dirty="0" smtClean="0"/>
              <a:t>*Bloemstukje maken</a:t>
            </a:r>
          </a:p>
          <a:p>
            <a:pPr algn="ctr"/>
            <a:r>
              <a:rPr lang="nl-NL" dirty="0" smtClean="0"/>
              <a:t>*Gezelschapsspelletjes</a:t>
            </a:r>
          </a:p>
          <a:p>
            <a:pPr algn="ctr"/>
            <a:r>
              <a:rPr lang="nl-NL" dirty="0" smtClean="0"/>
              <a:t>*Houtbranden-sleutelhanger</a:t>
            </a:r>
          </a:p>
          <a:p>
            <a:pPr algn="ctr"/>
            <a:r>
              <a:rPr lang="nl-NL" dirty="0" smtClean="0"/>
              <a:t>*Springkussen voor de kleintjes</a:t>
            </a:r>
          </a:p>
          <a:p>
            <a:pPr algn="ctr"/>
            <a:r>
              <a:rPr lang="nl-NL" dirty="0" smtClean="0"/>
              <a:t>*Meditatiewandeling </a:t>
            </a:r>
            <a:r>
              <a:rPr lang="nl-NL" dirty="0" smtClean="0"/>
              <a:t>om </a:t>
            </a:r>
            <a:r>
              <a:rPr lang="nl-NL" b="1" dirty="0" smtClean="0"/>
              <a:t>14.00 </a:t>
            </a:r>
            <a:r>
              <a:rPr lang="nl-NL" b="1" dirty="0" smtClean="0"/>
              <a:t>uur</a:t>
            </a:r>
          </a:p>
          <a:p>
            <a:pPr algn="ctr"/>
            <a:r>
              <a:rPr lang="nl-NL" b="1" dirty="0"/>
              <a:t>*herfstkleed maken en aanbieden aan de Burgemeester</a:t>
            </a:r>
          </a:p>
          <a:p>
            <a:pPr algn="ctr"/>
            <a:r>
              <a:rPr lang="nl-NL" b="1" dirty="0"/>
              <a:t>o</a:t>
            </a:r>
            <a:r>
              <a:rPr lang="nl-NL" b="1" dirty="0" smtClean="0"/>
              <a:t>m 15.30uur</a:t>
            </a:r>
            <a:endParaRPr lang="nl-NL" b="1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064897" cy="1080119"/>
          </a:xfrm>
        </p:spPr>
        <p:txBody>
          <a:bodyPr/>
          <a:lstStyle/>
          <a:p>
            <a:pPr marL="182880" indent="0" algn="ctr">
              <a:buNone/>
            </a:pP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Crea/Sportief </a:t>
            </a:r>
            <a:br>
              <a:rPr lang="nl-NL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Park ‘t Loo</a:t>
            </a:r>
            <a:br>
              <a:rPr lang="nl-NL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nl-N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488465" y="1962363"/>
            <a:ext cx="53285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 okt 2019</a:t>
            </a:r>
          </a:p>
          <a:p>
            <a:pPr algn="ctr"/>
            <a:r>
              <a:rPr lang="nl-N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12.00-16.00 uur</a:t>
            </a:r>
            <a:endParaRPr lang="nl-N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891480"/>
            <a:ext cx="456565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" y="4975766"/>
            <a:ext cx="2169381" cy="188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" y="3255826"/>
            <a:ext cx="2187731" cy="174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17232"/>
            <a:ext cx="1522171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17232"/>
            <a:ext cx="1617871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71" y="5512761"/>
            <a:ext cx="1681017" cy="142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61" y="5469950"/>
            <a:ext cx="2092733" cy="143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13054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</TotalTime>
  <Words>46</Words>
  <Application>Microsoft Office PowerPoint</Application>
  <PresentationFormat>Diavoorstelling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Slipstream</vt:lpstr>
      <vt:lpstr>Crea/Sportief  Park ‘t Loo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Creatief Park ‘t Loo 19 okt 2019 12.00-16.00 uur</dc:title>
  <dc:creator>Nicolette</dc:creator>
  <cp:lastModifiedBy>Nicolette</cp:lastModifiedBy>
  <cp:revision>11</cp:revision>
  <dcterms:created xsi:type="dcterms:W3CDTF">2019-10-07T07:17:45Z</dcterms:created>
  <dcterms:modified xsi:type="dcterms:W3CDTF">2019-10-08T22:03:23Z</dcterms:modified>
</cp:coreProperties>
</file>